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6"/>
  </p:notesMasterIdLst>
  <p:handoutMasterIdLst>
    <p:handoutMasterId r:id="rId27"/>
  </p:handoutMasterIdLst>
  <p:sldIdLst>
    <p:sldId id="721" r:id="rId7"/>
    <p:sldId id="604" r:id="rId8"/>
    <p:sldId id="701" r:id="rId9"/>
    <p:sldId id="700" r:id="rId10"/>
    <p:sldId id="703" r:id="rId11"/>
    <p:sldId id="704" r:id="rId12"/>
    <p:sldId id="705" r:id="rId13"/>
    <p:sldId id="707" r:id="rId14"/>
    <p:sldId id="706" r:id="rId15"/>
    <p:sldId id="712" r:id="rId16"/>
    <p:sldId id="720" r:id="rId17"/>
    <p:sldId id="719" r:id="rId18"/>
    <p:sldId id="713" r:id="rId19"/>
    <p:sldId id="711" r:id="rId20"/>
    <p:sldId id="714" r:id="rId21"/>
    <p:sldId id="715" r:id="rId22"/>
    <p:sldId id="716" r:id="rId23"/>
    <p:sldId id="717" r:id="rId24"/>
    <p:sldId id="718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543A95-4115-FF0D-0D5D-A28E69C0F734}" v="321" dt="2024-01-24T18:18:59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>
        <p:scale>
          <a:sx n="147" d="100"/>
          <a:sy n="147" d="100"/>
        </p:scale>
        <p:origin x="1056" y="31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Shiber" userId="55d19eb2-6c9e-4611-98cc-bab50c859e3c" providerId="ADAL" clId="{78E9283F-3B47-0C4C-95F4-73C8DADA8006}"/>
    <pc:docChg chg="undo custSel addSld delSld modSld">
      <pc:chgData name="William Shiber" userId="55d19eb2-6c9e-4611-98cc-bab50c859e3c" providerId="ADAL" clId="{78E9283F-3B47-0C4C-95F4-73C8DADA8006}" dt="2024-01-24T18:08:20.773" v="506" actId="20577"/>
      <pc:docMkLst>
        <pc:docMk/>
      </pc:docMkLst>
      <pc:sldChg chg="modSp mod">
        <pc:chgData name="William Shiber" userId="55d19eb2-6c9e-4611-98cc-bab50c859e3c" providerId="ADAL" clId="{78E9283F-3B47-0C4C-95F4-73C8DADA8006}" dt="2024-01-24T18:06:40.174" v="321" actId="20577"/>
        <pc:sldMkLst>
          <pc:docMk/>
          <pc:sldMk cId="2208323800" sldId="604"/>
        </pc:sldMkLst>
        <pc:spChg chg="mod">
          <ac:chgData name="William Shiber" userId="55d19eb2-6c9e-4611-98cc-bab50c859e3c" providerId="ADAL" clId="{78E9283F-3B47-0C4C-95F4-73C8DADA8006}" dt="2024-01-24T18:06:40.174" v="321" actId="20577"/>
          <ac:spMkLst>
            <pc:docMk/>
            <pc:sldMk cId="2208323800" sldId="604"/>
            <ac:spMk id="9" creationId="{6E9DDCCD-6809-49BB-9647-A8B2884DA264}"/>
          </ac:spMkLst>
        </pc:spChg>
      </pc:sldChg>
      <pc:sldChg chg="modSp mod">
        <pc:chgData name="William Shiber" userId="55d19eb2-6c9e-4611-98cc-bab50c859e3c" providerId="ADAL" clId="{78E9283F-3B47-0C4C-95F4-73C8DADA8006}" dt="2024-01-24T18:08:20.773" v="506" actId="20577"/>
        <pc:sldMkLst>
          <pc:docMk/>
          <pc:sldMk cId="59846415" sldId="701"/>
        </pc:sldMkLst>
        <pc:spChg chg="mod">
          <ac:chgData name="William Shiber" userId="55d19eb2-6c9e-4611-98cc-bab50c859e3c" providerId="ADAL" clId="{78E9283F-3B47-0C4C-95F4-73C8DADA8006}" dt="2024-01-24T18:00:10.712" v="155" actId="20577"/>
          <ac:spMkLst>
            <pc:docMk/>
            <pc:sldMk cId="59846415" sldId="701"/>
            <ac:spMk id="2" creationId="{59E5AB47-E285-A58A-507B-4DF3BEFDB749}"/>
          </ac:spMkLst>
        </pc:spChg>
        <pc:spChg chg="mod">
          <ac:chgData name="William Shiber" userId="55d19eb2-6c9e-4611-98cc-bab50c859e3c" providerId="ADAL" clId="{78E9283F-3B47-0C4C-95F4-73C8DADA8006}" dt="2024-01-24T18:08:20.773" v="506" actId="20577"/>
          <ac:spMkLst>
            <pc:docMk/>
            <pc:sldMk cId="59846415" sldId="701"/>
            <ac:spMk id="3" creationId="{3220EBD9-FAA7-2FF6-519F-C623975D2E78}"/>
          </ac:spMkLst>
        </pc:spChg>
      </pc:sldChg>
      <pc:sldChg chg="modSp add del mod">
        <pc:chgData name="William Shiber" userId="55d19eb2-6c9e-4611-98cc-bab50c859e3c" providerId="ADAL" clId="{78E9283F-3B47-0C4C-95F4-73C8DADA8006}" dt="2024-01-24T18:07:16.934" v="368" actId="2696"/>
        <pc:sldMkLst>
          <pc:docMk/>
          <pc:sldMk cId="616575990" sldId="721"/>
        </pc:sldMkLst>
        <pc:spChg chg="mod">
          <ac:chgData name="William Shiber" userId="55d19eb2-6c9e-4611-98cc-bab50c859e3c" providerId="ADAL" clId="{78E9283F-3B47-0C4C-95F4-73C8DADA8006}" dt="2024-01-24T18:01:18.145" v="184" actId="20577"/>
          <ac:spMkLst>
            <pc:docMk/>
            <pc:sldMk cId="616575990" sldId="721"/>
            <ac:spMk id="2" creationId="{D9C81EA0-495B-7532-040C-39F28AA30CAC}"/>
          </ac:spMkLst>
        </pc:spChg>
        <pc:spChg chg="mod">
          <ac:chgData name="William Shiber" userId="55d19eb2-6c9e-4611-98cc-bab50c859e3c" providerId="ADAL" clId="{78E9283F-3B47-0C4C-95F4-73C8DADA8006}" dt="2024-01-24T18:03:11.718" v="283" actId="20577"/>
          <ac:spMkLst>
            <pc:docMk/>
            <pc:sldMk cId="616575990" sldId="721"/>
            <ac:spMk id="3" creationId="{26825C3B-0BDF-9189-054A-22D4049969B9}"/>
          </ac:spMkLst>
        </pc:spChg>
      </pc:sldChg>
    </pc:docChg>
  </pc:docChgLst>
  <pc:docChgLst>
    <pc:chgData name="Haolin Li" userId="S::hli230@jh.edu::395bee4b-7a2a-4335-88cd-fb81fe937f0f" providerId="AD" clId="Web-{9FE3A88D-6D90-FABA-1EC0-E3C2BD1DF774}"/>
    <pc:docChg chg="sldOrd">
      <pc:chgData name="Haolin Li" userId="S::hli230@jh.edu::395bee4b-7a2a-4335-88cd-fb81fe937f0f" providerId="AD" clId="Web-{9FE3A88D-6D90-FABA-1EC0-E3C2BD1DF774}" dt="2024-01-23T09:50:45.150" v="0"/>
      <pc:docMkLst>
        <pc:docMk/>
      </pc:docMkLst>
      <pc:sldChg chg="ord">
        <pc:chgData name="Haolin Li" userId="S::hli230@jh.edu::395bee4b-7a2a-4335-88cd-fb81fe937f0f" providerId="AD" clId="Web-{9FE3A88D-6D90-FABA-1EC0-E3C2BD1DF774}" dt="2024-01-23T09:50:45.150" v="0"/>
        <pc:sldMkLst>
          <pc:docMk/>
          <pc:sldMk cId="4165797611" sldId="706"/>
        </pc:sldMkLst>
      </pc:sldChg>
    </pc:docChg>
  </pc:docChgLst>
  <pc:docChgLst>
    <pc:chgData name="Josiah Lim" userId="S::jlim76@jh.edu::aab274b0-c759-44f1-b5c4-17be17945113" providerId="AD" clId="Web-{6D37D1F7-A488-4B10-AD33-9AB0454CA492}"/>
    <pc:docChg chg="addSld modSld">
      <pc:chgData name="Josiah Lim" userId="S::jlim76@jh.edu::aab274b0-c759-44f1-b5c4-17be17945113" providerId="AD" clId="Web-{6D37D1F7-A488-4B10-AD33-9AB0454CA492}" dt="2024-01-23T02:31:27.815" v="110" actId="20577"/>
      <pc:docMkLst>
        <pc:docMk/>
      </pc:docMkLst>
      <pc:sldChg chg="modSp">
        <pc:chgData name="Josiah Lim" userId="S::jlim76@jh.edu::aab274b0-c759-44f1-b5c4-17be17945113" providerId="AD" clId="Web-{6D37D1F7-A488-4B10-AD33-9AB0454CA492}" dt="2024-01-23T02:29:04.530" v="70" actId="20577"/>
        <pc:sldMkLst>
          <pc:docMk/>
          <pc:sldMk cId="2208323800" sldId="604"/>
        </pc:sldMkLst>
        <pc:spChg chg="mod">
          <ac:chgData name="Josiah Lim" userId="S::jlim76@jh.edu::aab274b0-c759-44f1-b5c4-17be17945113" providerId="AD" clId="Web-{6D37D1F7-A488-4B10-AD33-9AB0454CA492}" dt="2024-01-23T02:29:04.530" v="70" actId="20577"/>
          <ac:spMkLst>
            <pc:docMk/>
            <pc:sldMk cId="2208323800" sldId="604"/>
            <ac:spMk id="9" creationId="{6E9DDCCD-6809-49BB-9647-A8B2884DA264}"/>
          </ac:spMkLst>
        </pc:spChg>
      </pc:sldChg>
      <pc:sldChg chg="modSp">
        <pc:chgData name="Josiah Lim" userId="S::jlim76@jh.edu::aab274b0-c759-44f1-b5c4-17be17945113" providerId="AD" clId="Web-{6D37D1F7-A488-4B10-AD33-9AB0454CA492}" dt="2024-01-23T02:31:27.815" v="110" actId="20577"/>
        <pc:sldMkLst>
          <pc:docMk/>
          <pc:sldMk cId="2349430931" sldId="700"/>
        </pc:sldMkLst>
        <pc:spChg chg="mod">
          <ac:chgData name="Josiah Lim" userId="S::jlim76@jh.edu::aab274b0-c759-44f1-b5c4-17be17945113" providerId="AD" clId="Web-{6D37D1F7-A488-4B10-AD33-9AB0454CA492}" dt="2024-01-23T02:31:27.815" v="110" actId="20577"/>
          <ac:spMkLst>
            <pc:docMk/>
            <pc:sldMk cId="2349430931" sldId="700"/>
            <ac:spMk id="4" creationId="{4DEB16F1-BE71-4A40-E793-C2DE25E608D7}"/>
          </ac:spMkLst>
        </pc:spChg>
      </pc:sldChg>
      <pc:sldChg chg="modSp">
        <pc:chgData name="Josiah Lim" userId="S::jlim76@jh.edu::aab274b0-c759-44f1-b5c4-17be17945113" providerId="AD" clId="Web-{6D37D1F7-A488-4B10-AD33-9AB0454CA492}" dt="2024-01-23T02:29:10.421" v="79" actId="20577"/>
        <pc:sldMkLst>
          <pc:docMk/>
          <pc:sldMk cId="59846415" sldId="701"/>
        </pc:sldMkLst>
        <pc:spChg chg="mod">
          <ac:chgData name="Josiah Lim" userId="S::jlim76@jh.edu::aab274b0-c759-44f1-b5c4-17be17945113" providerId="AD" clId="Web-{6D37D1F7-A488-4B10-AD33-9AB0454CA492}" dt="2024-01-23T02:29:10.421" v="79" actId="20577"/>
          <ac:spMkLst>
            <pc:docMk/>
            <pc:sldMk cId="59846415" sldId="701"/>
            <ac:spMk id="3" creationId="{3220EBD9-FAA7-2FF6-519F-C623975D2E78}"/>
          </ac:spMkLst>
        </pc:spChg>
      </pc:sldChg>
      <pc:sldChg chg="modSp new">
        <pc:chgData name="Josiah Lim" userId="S::jlim76@jh.edu::aab274b0-c759-44f1-b5c4-17be17945113" providerId="AD" clId="Web-{6D37D1F7-A488-4B10-AD33-9AB0454CA492}" dt="2024-01-23T02:31:22.018" v="108" actId="20577"/>
        <pc:sldMkLst>
          <pc:docMk/>
          <pc:sldMk cId="638965166" sldId="719"/>
        </pc:sldMkLst>
        <pc:spChg chg="mod">
          <ac:chgData name="Josiah Lim" userId="S::jlim76@jh.edu::aab274b0-c759-44f1-b5c4-17be17945113" providerId="AD" clId="Web-{6D37D1F7-A488-4B10-AD33-9AB0454CA492}" dt="2024-01-23T02:31:22.018" v="108" actId="20577"/>
          <ac:spMkLst>
            <pc:docMk/>
            <pc:sldMk cId="638965166" sldId="719"/>
            <ac:spMk id="2" creationId="{DF386F02-2AB0-5BD0-5DA4-E557928E6E5B}"/>
          </ac:spMkLst>
        </pc:spChg>
        <pc:spChg chg="mod">
          <ac:chgData name="Josiah Lim" userId="S::jlim76@jh.edu::aab274b0-c759-44f1-b5c4-17be17945113" providerId="AD" clId="Web-{6D37D1F7-A488-4B10-AD33-9AB0454CA492}" dt="2024-01-23T02:30:30.704" v="96" actId="20577"/>
          <ac:spMkLst>
            <pc:docMk/>
            <pc:sldMk cId="638965166" sldId="719"/>
            <ac:spMk id="3" creationId="{49D8CA45-54B1-B6CC-1964-929FEFA0BF62}"/>
          </ac:spMkLst>
        </pc:spChg>
      </pc:sldChg>
    </pc:docChg>
  </pc:docChgLst>
  <pc:docChgLst>
    <pc:chgData name="Josiah Lim" userId="S::jlim76@jh.edu::aab274b0-c759-44f1-b5c4-17be17945113" providerId="AD" clId="Web-{6D543A95-4115-FF0D-0D5D-A28E69C0F734}"/>
    <pc:docChg chg="addSld modSld sldOrd">
      <pc:chgData name="Josiah Lim" userId="S::jlim76@jh.edu::aab274b0-c759-44f1-b5c4-17be17945113" providerId="AD" clId="Web-{6D543A95-4115-FF0D-0D5D-A28E69C0F734}" dt="2024-01-24T18:18:59.037" v="314" actId="20577"/>
      <pc:docMkLst>
        <pc:docMk/>
      </pc:docMkLst>
      <pc:sldChg chg="modSp new ord">
        <pc:chgData name="Josiah Lim" userId="S::jlim76@jh.edu::aab274b0-c759-44f1-b5c4-17be17945113" providerId="AD" clId="Web-{6D543A95-4115-FF0D-0D5D-A28E69C0F734}" dt="2024-01-24T18:18:59.037" v="314" actId="20577"/>
        <pc:sldMkLst>
          <pc:docMk/>
          <pc:sldMk cId="3834367555" sldId="721"/>
        </pc:sldMkLst>
        <pc:spChg chg="mod">
          <ac:chgData name="Josiah Lim" userId="S::jlim76@jh.edu::aab274b0-c759-44f1-b5c4-17be17945113" providerId="AD" clId="Web-{6D543A95-4115-FF0D-0D5D-A28E69C0F734}" dt="2024-01-24T18:18:32.302" v="261" actId="20577"/>
          <ac:spMkLst>
            <pc:docMk/>
            <pc:sldMk cId="3834367555" sldId="721"/>
            <ac:spMk id="2" creationId="{1FBFA7C4-8C73-1157-F14A-4D1F43E9971C}"/>
          </ac:spMkLst>
        </pc:spChg>
        <pc:spChg chg="mod">
          <ac:chgData name="Josiah Lim" userId="S::jlim76@jh.edu::aab274b0-c759-44f1-b5c4-17be17945113" providerId="AD" clId="Web-{6D543A95-4115-FF0D-0D5D-A28E69C0F734}" dt="2024-01-24T18:18:59.037" v="314" actId="20577"/>
          <ac:spMkLst>
            <pc:docMk/>
            <pc:sldMk cId="3834367555" sldId="721"/>
            <ac:spMk id="3" creationId="{22D82B77-58A6-EB1F-6D3B-04BFFA6541D1}"/>
          </ac:spMkLst>
        </pc:spChg>
      </pc:sldChg>
    </pc:docChg>
  </pc:docChgLst>
  <pc:docChgLst>
    <pc:chgData name="Josiah Lim" userId="S::jlim76@jh.edu::aab274b0-c759-44f1-b5c4-17be17945113" providerId="AD" clId="Web-{E2C80B10-61AE-5F1D-35B0-AABC91944428}"/>
    <pc:docChg chg="addSld modSld">
      <pc:chgData name="Josiah Lim" userId="S::jlim76@jh.edu::aab274b0-c759-44f1-b5c4-17be17945113" providerId="AD" clId="Web-{E2C80B10-61AE-5F1D-35B0-AABC91944428}" dt="2024-01-23T02:38:13.269" v="171" actId="20577"/>
      <pc:docMkLst>
        <pc:docMk/>
      </pc:docMkLst>
      <pc:sldChg chg="modSp">
        <pc:chgData name="Josiah Lim" userId="S::jlim76@jh.edu::aab274b0-c759-44f1-b5c4-17be17945113" providerId="AD" clId="Web-{E2C80B10-61AE-5F1D-35B0-AABC91944428}" dt="2024-01-23T02:36:11.046" v="0" actId="20577"/>
        <pc:sldMkLst>
          <pc:docMk/>
          <pc:sldMk cId="638965166" sldId="719"/>
        </pc:sldMkLst>
        <pc:spChg chg="mod">
          <ac:chgData name="Josiah Lim" userId="S::jlim76@jh.edu::aab274b0-c759-44f1-b5c4-17be17945113" providerId="AD" clId="Web-{E2C80B10-61AE-5F1D-35B0-AABC91944428}" dt="2024-01-23T02:36:11.046" v="0" actId="20577"/>
          <ac:spMkLst>
            <pc:docMk/>
            <pc:sldMk cId="638965166" sldId="719"/>
            <ac:spMk id="2" creationId="{DF386F02-2AB0-5BD0-5DA4-E557928E6E5B}"/>
          </ac:spMkLst>
        </pc:spChg>
      </pc:sldChg>
      <pc:sldChg chg="modSp new">
        <pc:chgData name="Josiah Lim" userId="S::jlim76@jh.edu::aab274b0-c759-44f1-b5c4-17be17945113" providerId="AD" clId="Web-{E2C80B10-61AE-5F1D-35B0-AABC91944428}" dt="2024-01-23T02:38:13.269" v="171" actId="20577"/>
        <pc:sldMkLst>
          <pc:docMk/>
          <pc:sldMk cId="1096446104" sldId="720"/>
        </pc:sldMkLst>
        <pc:spChg chg="mod">
          <ac:chgData name="Josiah Lim" userId="S::jlim76@jh.edu::aab274b0-c759-44f1-b5c4-17be17945113" providerId="AD" clId="Web-{E2C80B10-61AE-5F1D-35B0-AABC91944428}" dt="2024-01-23T02:36:31.156" v="11" actId="20577"/>
          <ac:spMkLst>
            <pc:docMk/>
            <pc:sldMk cId="1096446104" sldId="720"/>
            <ac:spMk id="2" creationId="{D9C81EA0-495B-7532-040C-39F28AA30CAC}"/>
          </ac:spMkLst>
        </pc:spChg>
        <pc:spChg chg="mod">
          <ac:chgData name="Josiah Lim" userId="S::jlim76@jh.edu::aab274b0-c759-44f1-b5c4-17be17945113" providerId="AD" clId="Web-{E2C80B10-61AE-5F1D-35B0-AABC91944428}" dt="2024-01-23T02:38:13.269" v="171" actId="20577"/>
          <ac:spMkLst>
            <pc:docMk/>
            <pc:sldMk cId="1096446104" sldId="720"/>
            <ac:spMk id="3" creationId="{26825C3B-0BDF-9189-054A-22D4049969B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1"/>
            <a:endParaRPr lang="en-US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title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FA7C4-8C73-1157-F14A-4D1F43E99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2313692"/>
          </a:xfrm>
        </p:spPr>
        <p:txBody>
          <a:bodyPr lIns="91440" tIns="45720" rIns="91440" bIns="45720" anchor="b"/>
          <a:lstStyle/>
          <a:p>
            <a:br>
              <a:rPr lang="en-GB">
                <a:ea typeface="Tahoma"/>
                <a:cs typeface="Tahoma"/>
              </a:rPr>
            </a:br>
            <a:br>
              <a:rPr lang="en-GB">
                <a:ea typeface="Tahoma"/>
                <a:cs typeface="Tahoma"/>
              </a:rPr>
            </a:br>
            <a:br>
              <a:rPr lang="en-GB">
                <a:ea typeface="Tahoma"/>
                <a:cs typeface="Tahoma"/>
              </a:rPr>
            </a:br>
            <a:br>
              <a:rPr lang="en-GB">
                <a:ea typeface="Tahoma"/>
                <a:cs typeface="Tahoma"/>
              </a:rPr>
            </a:br>
            <a:br>
              <a:rPr lang="en-GB">
                <a:ea typeface="Tahoma"/>
                <a:cs typeface="Tahoma"/>
              </a:rPr>
            </a:br>
            <a:r>
              <a:rPr lang="en-GB">
                <a:solidFill>
                  <a:srgbClr val="FF0000"/>
                </a:solidFill>
                <a:ea typeface="Tahoma"/>
                <a:cs typeface="Tahoma"/>
              </a:rPr>
              <a:t>READ THIS FIRST</a:t>
            </a:r>
            <a:br>
              <a:rPr lang="en-GB">
                <a:solidFill>
                  <a:srgbClr val="FF0000"/>
                </a:solidFill>
                <a:ea typeface="Tahoma"/>
                <a:cs typeface="Tahoma"/>
              </a:rPr>
            </a:br>
            <a:br>
              <a:rPr lang="en-GB">
                <a:ea typeface="Tahoma"/>
                <a:cs typeface="Tahoma"/>
              </a:rPr>
            </a:br>
            <a:r>
              <a:rPr lang="en-GB">
                <a:ea typeface="Tahoma"/>
                <a:cs typeface="Tahoma"/>
              </a:rPr>
              <a:t>Make a copy of this file to your personal computer/</a:t>
            </a:r>
            <a:r>
              <a:rPr lang="en-GB" err="1">
                <a:ea typeface="Tahoma"/>
                <a:cs typeface="Tahoma"/>
              </a:rPr>
              <a:t>onedrive</a:t>
            </a:r>
            <a:r>
              <a:rPr lang="en-GB">
                <a:ea typeface="Tahoma"/>
                <a:cs typeface="Tahoma"/>
              </a:rPr>
              <a:t> before editing anything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82B77-58A6-EB1F-6D3B-04BFFA6541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2831143"/>
            <a:ext cx="8085415" cy="1637080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GB" dirty="0">
                <a:latin typeface="Tahoma"/>
                <a:ea typeface="Tahoma"/>
                <a:cs typeface="Tahoma"/>
              </a:rPr>
              <a:t>Use this as a template for you section 1 on installation</a:t>
            </a:r>
          </a:p>
          <a:p>
            <a:pPr marL="229870" indent="-229870"/>
            <a:r>
              <a:rPr lang="en-GB" dirty="0">
                <a:latin typeface="Tahoma"/>
                <a:ea typeface="Tahoma"/>
                <a:cs typeface="Tahoma"/>
              </a:rPr>
              <a:t>Edit any way you wish. That includes adding or removing content.</a:t>
            </a:r>
          </a:p>
          <a:p>
            <a:pPr marL="229870" indent="-229870"/>
            <a:r>
              <a:rPr lang="en-GB" dirty="0">
                <a:latin typeface="Tahoma"/>
                <a:ea typeface="Tahoma"/>
                <a:cs typeface="Tahoma"/>
              </a:rPr>
              <a:t>Make it fun. </a:t>
            </a:r>
            <a:r>
              <a:rPr lang="en-GB">
                <a:latin typeface="Tahoma"/>
                <a:ea typeface="Tahoma"/>
                <a:cs typeface="Tahoma"/>
              </a:rPr>
              <a:t>Class </a:t>
            </a:r>
            <a:r>
              <a:rPr lang="en-GB" dirty="0">
                <a:latin typeface="Tahoma"/>
                <a:ea typeface="Tahoma"/>
                <a:cs typeface="Tahoma"/>
              </a:rPr>
              <a:t>is more fun when the TA is also having fun.</a:t>
            </a:r>
          </a:p>
          <a:p>
            <a:pPr marL="229870" indent="-229870"/>
            <a:r>
              <a:rPr lang="en-GB" dirty="0">
                <a:latin typeface="Tahoma"/>
                <a:ea typeface="Tahoma"/>
                <a:cs typeface="Tahoma"/>
              </a:rPr>
              <a:t>Don't forget to delete this slide when you're done.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4367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4C1A-84B3-1B2A-6CA4-384D0907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Package Managers (like pip, </a:t>
            </a:r>
            <a:r>
              <a:rPr lang="en-US" err="1"/>
              <a:t>conda</a:t>
            </a:r>
            <a:r>
              <a:rPr lang="en-US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E056-1953-B522-305A-06CBAF811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Pip and </a:t>
            </a:r>
            <a:r>
              <a:rPr lang="en-US" err="1"/>
              <a:t>Conda</a:t>
            </a:r>
            <a:r>
              <a:rPr lang="en-US"/>
              <a:t> are both package managers for the respective Python Distributions.</a:t>
            </a:r>
          </a:p>
          <a:p>
            <a:r>
              <a:rPr lang="en-US"/>
              <a:t>Package managers are software tools that simplify the process of installing, updating, and managing software packages and their dependencies. </a:t>
            </a:r>
          </a:p>
          <a:p>
            <a:r>
              <a:rPr lang="en-US"/>
              <a:t>They provide a centralized repository of packages and handle the installation and configuration of those packages on your system.</a:t>
            </a:r>
          </a:p>
        </p:txBody>
      </p:sp>
    </p:spTree>
    <p:extLst>
      <p:ext uri="{BB962C8B-B14F-4D97-AF65-F5344CB8AC3E}">
        <p14:creationId xmlns:p14="http://schemas.microsoft.com/office/powerpoint/2010/main" val="3758021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81EA0-495B-7532-040C-39F28AA30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GB">
                <a:ea typeface="Tahoma"/>
                <a:cs typeface="Tahoma"/>
              </a:rPr>
              <a:t>2. Test if installation worked 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25C3B-0BDF-9189-054A-22D404996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GB">
                <a:latin typeface="Tahoma"/>
                <a:ea typeface="Tahoma"/>
                <a:cs typeface="Tahoma"/>
              </a:rPr>
              <a:t>Download lecture </a:t>
            </a:r>
            <a:r>
              <a:rPr lang="en-GB" err="1">
                <a:latin typeface="Tahoma"/>
                <a:ea typeface="Tahoma"/>
                <a:cs typeface="Tahoma"/>
              </a:rPr>
              <a:t>Jupyter</a:t>
            </a:r>
            <a:r>
              <a:rPr lang="en-GB">
                <a:latin typeface="Tahoma"/>
                <a:ea typeface="Tahoma"/>
                <a:cs typeface="Tahoma"/>
              </a:rPr>
              <a:t> notebooks from Canvas. </a:t>
            </a:r>
          </a:p>
          <a:p>
            <a:pPr marL="229870" indent="-229870"/>
            <a:r>
              <a:rPr lang="en-GB">
                <a:latin typeface="Tahoma"/>
                <a:ea typeface="Tahoma"/>
                <a:cs typeface="Tahoma"/>
              </a:rPr>
              <a:t>Test to see if you can run all cells.</a:t>
            </a:r>
            <a:endParaRPr lang="en-GB"/>
          </a:p>
          <a:p>
            <a:pPr marL="229870" indent="-229870"/>
            <a:r>
              <a:rPr lang="en-GB">
                <a:latin typeface="Tahoma"/>
                <a:ea typeface="Tahoma"/>
                <a:cs typeface="Tahoma"/>
              </a:rPr>
              <a:t>If you are new to Python/</a:t>
            </a:r>
            <a:r>
              <a:rPr lang="en-GB" err="1">
                <a:latin typeface="Tahoma"/>
                <a:ea typeface="Tahoma"/>
                <a:cs typeface="Tahoma"/>
              </a:rPr>
              <a:t>jupyter</a:t>
            </a:r>
            <a:r>
              <a:rPr lang="en-GB">
                <a:latin typeface="Tahoma"/>
                <a:ea typeface="Tahoma"/>
                <a:cs typeface="Tahoma"/>
              </a:rPr>
              <a:t>/coding, take the remaining time in section to review the lecture notebooks.</a:t>
            </a:r>
            <a:endParaRPr lang="en-GB"/>
          </a:p>
          <a:p>
            <a:pPr lvl="1">
              <a:buFont typeface="Courier New" panose="05000000000000000000" pitchFamily="2" charset="2"/>
            </a:pPr>
            <a:r>
              <a:rPr lang="en-GB">
                <a:ea typeface="Tahoma"/>
                <a:cs typeface="Tahoma"/>
              </a:rPr>
              <a:t>Understand every line of code/how it works.</a:t>
            </a:r>
          </a:p>
          <a:p>
            <a:pPr lvl="1">
              <a:buFont typeface="Courier New" panose="05000000000000000000" pitchFamily="2" charset="2"/>
            </a:pPr>
            <a:r>
              <a:rPr lang="en-GB">
                <a:ea typeface="Tahoma"/>
                <a:cs typeface="Tahoma"/>
              </a:rPr>
              <a:t>Try to replicate the given code from memory.</a:t>
            </a:r>
          </a:p>
          <a:p>
            <a:pPr lvl="1">
              <a:buFont typeface="Courier New" panose="05000000000000000000" pitchFamily="2" charset="2"/>
            </a:pPr>
            <a:r>
              <a:rPr lang="en-GB">
                <a:ea typeface="Tahoma"/>
                <a:cs typeface="Tahoma"/>
              </a:rPr>
              <a:t>Ask your TA questions if you need help.</a:t>
            </a:r>
          </a:p>
        </p:txBody>
      </p:sp>
    </p:spTree>
    <p:extLst>
      <p:ext uri="{BB962C8B-B14F-4D97-AF65-F5344CB8AC3E}">
        <p14:creationId xmlns:p14="http://schemas.microsoft.com/office/powerpoint/2010/main" val="1096446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86F02-2AB0-5BD0-5DA4-E557928E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GB">
                <a:ea typeface="Tahoma"/>
                <a:cs typeface="Tahoma"/>
              </a:rPr>
              <a:t>3. How to set up Virtual Environments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8CA45-54B1-B6CC-1964-929FEFA0B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GB" sz="3000" b="1">
                <a:solidFill>
                  <a:srgbClr val="002D72"/>
                </a:solidFill>
                <a:latin typeface="Tahoma"/>
                <a:ea typeface="Tahoma"/>
                <a:cs typeface="Tahoma"/>
              </a:rPr>
              <a:t>Helpful to have but not necessary</a:t>
            </a:r>
            <a:endParaRPr lang="en-GB" sz="3000">
              <a:solidFill>
                <a:srgbClr val="002D72"/>
              </a:solidFill>
              <a:latin typeface="Tahoma"/>
              <a:ea typeface="Tahoma"/>
              <a:cs typeface="Tahoma"/>
            </a:endParaRPr>
          </a:p>
          <a:p>
            <a:pPr marL="229870" indent="-22987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965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ow I spend my time in Python : r/ProgrammerHumor">
            <a:extLst>
              <a:ext uri="{FF2B5EF4-FFF2-40B4-BE49-F238E27FC236}">
                <a16:creationId xmlns:a16="http://schemas.microsoft.com/office/drawing/2014/main" id="{F91C20BD-2069-419F-2455-4FF194948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"/>
          <a:stretch/>
        </p:blipFill>
        <p:spPr bwMode="auto">
          <a:xfrm>
            <a:off x="2190750" y="278130"/>
            <a:ext cx="4762500" cy="458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93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41C8-F29A-B5CB-C384-E015E4D6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solution: Virtual Environments!!!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49856-ADA4-2A24-28BB-3FEC8B58D646}"/>
              </a:ext>
            </a:extLst>
          </p:cNvPr>
          <p:cNvSpPr txBox="1"/>
          <p:nvPr/>
        </p:nvSpPr>
        <p:spPr>
          <a:xfrm>
            <a:off x="653142" y="1319349"/>
            <a:ext cx="7873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virtual environment provides a self-contained environment where you can install specific versions of Python packages and their dependencies without affecting the global Python installation or conflicting with other projects.</a:t>
            </a:r>
          </a:p>
        </p:txBody>
      </p:sp>
    </p:spTree>
    <p:extLst>
      <p:ext uri="{BB962C8B-B14F-4D97-AF65-F5344CB8AC3E}">
        <p14:creationId xmlns:p14="http://schemas.microsoft.com/office/powerpoint/2010/main" val="460020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959C-A93D-4907-AB77-B6399E67D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make one…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FFAF2-5356-86C8-0C1C-AC599D181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19" y="1169568"/>
            <a:ext cx="7756071" cy="152583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4077BF4-ABFC-F708-B455-DCDE915BC38C}"/>
              </a:ext>
            </a:extLst>
          </p:cNvPr>
          <p:cNvGrpSpPr/>
          <p:nvPr/>
        </p:nvGrpSpPr>
        <p:grpSpPr>
          <a:xfrm>
            <a:off x="533919" y="2792539"/>
            <a:ext cx="7720149" cy="1978246"/>
            <a:chOff x="533919" y="2792539"/>
            <a:chExt cx="7720149" cy="19782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DCA703-14A7-C71D-E911-90F679E5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919" y="2792539"/>
              <a:ext cx="7720149" cy="5362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AD2779-06B5-4236-3D7E-A5F678298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919" y="3283336"/>
              <a:ext cx="6596742" cy="1487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18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DB9FA-5450-9CA5-4DB2-7CDFDC31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83" y="791379"/>
            <a:ext cx="6895172" cy="395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49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8C64-FEB5-ABFA-21DB-F646846BF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68546-B36F-5D1F-41FA-FA8581580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45" y="1254999"/>
            <a:ext cx="7857309" cy="1098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4C05B2-05CF-46F9-4658-5B85520F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4" y="2678292"/>
            <a:ext cx="7821401" cy="88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2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03B9-4149-B193-28B6-D46DFEAB8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47CA3-FE4E-80E1-AA37-FE6F36FCE7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EDDE4-5545-88EE-5EFF-48C723AEB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423" y="412560"/>
            <a:ext cx="5934519" cy="431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96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60920-4ABE-6288-206E-D4AAA3634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77FDF-10D0-A40B-CABF-A2ED27E214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984D1-1867-7FFE-00B7-E344319C8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19" y="234708"/>
            <a:ext cx="8255726" cy="441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08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Introduction to Data Science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49" y="2784965"/>
            <a:ext cx="8219053" cy="1751112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>
                <a:solidFill>
                  <a:srgbClr val="FF0000"/>
                </a:solidFill>
                <a:latin typeface="Tahoma"/>
                <a:ea typeface="Tahoma"/>
                <a:cs typeface="Tahoma"/>
              </a:rPr>
              <a:t>TA Section  &lt; SECTION # &gt;</a:t>
            </a:r>
            <a:endParaRPr lang="en-US">
              <a:solidFill>
                <a:srgbClr val="FF0000"/>
              </a:solidFill>
            </a:endParaRPr>
          </a:p>
          <a:p>
            <a:r>
              <a:rPr lang="en-US" sz="4600">
                <a:latin typeface="Tahoma"/>
                <a:ea typeface="Tahoma"/>
                <a:cs typeface="Tahoma"/>
              </a:rPr>
              <a:t>WELCOME </a:t>
            </a:r>
            <a:r>
              <a:rPr lang="en-US" sz="4600">
                <a:latin typeface="Tahoma"/>
                <a:ea typeface="Tahoma"/>
                <a:cs typeface="Tahoma"/>
                <a:sym typeface="Wingdings" panose="05000000000000000000" pitchFamily="2" charset="2"/>
              </a:rPr>
              <a:t>!!!!</a:t>
            </a:r>
            <a:endParaRPr lang="en-US" sz="460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AB47-E285-A58A-507B-4DF3BEFDB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553.436/636!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0EBD9-FAA7-2FF6-519F-C623975D2E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TA: &lt; Name &gt;</a:t>
            </a:r>
          </a:p>
          <a:p>
            <a:pPr marL="229870" indent="-229870"/>
            <a:r>
              <a:rPr lang="en-US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Email: &lt; Email &gt; </a:t>
            </a:r>
          </a:p>
          <a:p>
            <a:pPr marL="229870" indent="-229870"/>
            <a:r>
              <a:rPr lang="en-US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Section: &lt; Section Number &gt;, &lt; Day and Time &gt;, &lt; Location &gt;</a:t>
            </a:r>
          </a:p>
          <a:p>
            <a:pPr marL="229870" indent="-229870"/>
            <a:r>
              <a:rPr lang="en-US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Office Hours: &lt; Day and Time &gt;, &lt; Location &gt;</a:t>
            </a:r>
          </a:p>
          <a:p>
            <a:pPr marL="0" indent="0">
              <a:buNone/>
            </a:pPr>
            <a:endParaRPr lang="en-US" b="0" i="0" dirty="0">
              <a:effectLst/>
              <a:latin typeface="-apple-system"/>
            </a:endParaRPr>
          </a:p>
          <a:p>
            <a:pPr marL="0" indent="0">
              <a:buNone/>
            </a:pPr>
            <a:endParaRPr lang="en-US" b="0" i="0" dirty="0">
              <a:effectLst/>
              <a:latin typeface="-apple-system"/>
            </a:endParaRPr>
          </a:p>
          <a:p>
            <a:pPr marL="0" indent="0">
              <a:buNone/>
            </a:pPr>
            <a:endParaRPr lang="en-US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9846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EB16F1-BE71-4A40-E793-C2DE25E60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pPr marL="514350" indent="-514350">
              <a:buAutoNum type="arabicPeriod"/>
            </a:pPr>
            <a:r>
              <a:rPr lang="en-US"/>
              <a:t>Install python and </a:t>
            </a:r>
            <a:r>
              <a:rPr lang="en-US" err="1"/>
              <a:t>jupyter</a:t>
            </a:r>
            <a:r>
              <a:rPr lang="en-US"/>
              <a:t> notebook</a:t>
            </a:r>
          </a:p>
        </p:txBody>
      </p:sp>
      <p:pic>
        <p:nvPicPr>
          <p:cNvPr id="2050" name="Picture 2" descr="Python Jupyter Notebooks">
            <a:extLst>
              <a:ext uri="{FF2B5EF4-FFF2-40B4-BE49-F238E27FC236}">
                <a16:creationId xmlns:a16="http://schemas.microsoft.com/office/drawing/2014/main" id="{A38E7033-E2BC-DA9F-C978-F73D4C337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3594"/>
            <a:ext cx="9144000" cy="241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43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73D09-70B2-1F00-566C-E4E055402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Anaconda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31A64-22AC-2CFC-4A90-D87F4A2B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376" y="964661"/>
            <a:ext cx="6006990" cy="374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5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4D52-6E2F-3220-761F-138C4ED1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Anaconda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923E0-6C86-F588-B56A-D6051D55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775" y="964661"/>
            <a:ext cx="6815254" cy="38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6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2870-2A90-800A-6C83-B59D4A28A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Anaconda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CB511-2496-90E6-5841-C4E4830C42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BA2A9-17B3-DA1D-E326-CF0DBA2D7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814" y="964661"/>
            <a:ext cx="6713033" cy="377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50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A3A2-20AB-4C17-4159-04A6F709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Anaconda Installation Help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A62E6-397A-AA50-11FF-61DE39CF70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docs.anaconda.com</a:t>
            </a:r>
            <a:r>
              <a:rPr lang="en-US"/>
              <a:t>/free/anaconda/install/</a:t>
            </a:r>
            <a:r>
              <a:rPr lang="en-US" err="1"/>
              <a:t>index.html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3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0673-2B6A-83BB-E940-0694CDE23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Windows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1D1FF-A58C-32A4-6969-82A1404A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213" y="964661"/>
            <a:ext cx="4867573" cy="381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9761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 template" id="{8365BA2D-5C4B-CD4B-B1F0-595BE7CB6863}" vid="{4F451282-E797-4E4A-B304-EBB5C1CD12ED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 template" id="{8365BA2D-5C4B-CD4B-B1F0-595BE7CB6863}" vid="{27D9CE44-F15D-DD47-8438-0CEF777E8A86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 template" id="{8365BA2D-5C4B-CD4B-B1F0-595BE7CB6863}" vid="{667A8899-E748-0A49-96E5-D4E761D9FDB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e5a8573-441a-49f5-9727-beedb7b6e988">
      <Terms xmlns="http://schemas.microsoft.com/office/infopath/2007/PartnerControls"/>
    </lcf76f155ced4ddcb4097134ff3c332f>
    <TaxCatchAll xmlns="dd5f5d59-096f-46a6-9789-9bdc84ecf73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C68C866C246442B148EB84BC3D6460" ma:contentTypeVersion="10" ma:contentTypeDescription="Create a new document." ma:contentTypeScope="" ma:versionID="b28a0b2e28551bb722698b75a5a0e3f0">
  <xsd:schema xmlns:xsd="http://www.w3.org/2001/XMLSchema" xmlns:xs="http://www.w3.org/2001/XMLSchema" xmlns:p="http://schemas.microsoft.com/office/2006/metadata/properties" xmlns:ns2="3e5a8573-441a-49f5-9727-beedb7b6e988" xmlns:ns3="dd5f5d59-096f-46a6-9789-9bdc84ecf739" targetNamespace="http://schemas.microsoft.com/office/2006/metadata/properties" ma:root="true" ma:fieldsID="976b56ebb2cbeeefaaafacb3c080e153" ns2:_="" ns3:_="">
    <xsd:import namespace="3e5a8573-441a-49f5-9727-beedb7b6e988"/>
    <xsd:import namespace="dd5f5d59-096f-46a6-9789-9bdc84ecf73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5a8573-441a-49f5-9727-beedb7b6e98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5f5d59-096f-46a6-9789-9bdc84ecf73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f2d97099-0b48-4345-a852-c34d75674240}" ma:internalName="TaxCatchAll" ma:showField="CatchAllData" ma:web="dd5f5d59-096f-46a6-9789-9bdc84ecf7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3e5a8573-441a-49f5-9727-beedb7b6e988"/>
    <ds:schemaRef ds:uri="dd5f5d59-096f-46a6-9789-9bdc84ecf73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5CD70FB-CBB6-4C50-BCC9-B919D9D87790}">
  <ds:schemaRefs>
    <ds:schemaRef ds:uri="3e5a8573-441a-49f5-9727-beedb7b6e988"/>
    <ds:schemaRef ds:uri="dd5f5d59-096f-46a6-9789-9bdc84ecf7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348</Words>
  <Application>Microsoft Macintosh PowerPoint</Application>
  <PresentationFormat>On-screen Show (16:9)</PresentationFormat>
  <Paragraphs>37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-apple-system</vt:lpstr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     READ THIS FIRST  Make a copy of this file to your personal computer/onedrive before editing anything</vt:lpstr>
      <vt:lpstr>Introduction to Data Science</vt:lpstr>
      <vt:lpstr>WELCOME TO 553.436/636!</vt:lpstr>
      <vt:lpstr>Install python and jupyter notebook</vt:lpstr>
      <vt:lpstr>Anaconda</vt:lpstr>
      <vt:lpstr>Anaconda</vt:lpstr>
      <vt:lpstr>Anaconda</vt:lpstr>
      <vt:lpstr>Anaconda Installation Help</vt:lpstr>
      <vt:lpstr>For Windows</vt:lpstr>
      <vt:lpstr>Package Managers (like pip, conda)</vt:lpstr>
      <vt:lpstr>2. Test if installation worked </vt:lpstr>
      <vt:lpstr>3. How to set up Virtual Environments</vt:lpstr>
      <vt:lpstr>PowerPoint Presentation</vt:lpstr>
      <vt:lpstr>The solution: Virtual Environments!!! </vt:lpstr>
      <vt:lpstr>Let’s make one…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Alternative Text Requirements</dc:title>
  <dc:creator>Yuzhe Wang</dc:creator>
  <cp:lastModifiedBy>William Shiber</cp:lastModifiedBy>
  <cp:revision>3</cp:revision>
  <dcterms:created xsi:type="dcterms:W3CDTF">2023-08-25T20:38:03Z</dcterms:created>
  <dcterms:modified xsi:type="dcterms:W3CDTF">2024-08-28T01:17:36Z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